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71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447800"/>
          </a:xfrm>
        </p:spPr>
        <p:txBody>
          <a:bodyPr/>
          <a:lstStyle/>
          <a:p>
            <a:pPr algn="ctr"/>
            <a:r>
              <a:rPr lang="en-US" dirty="0" smtClean="0">
                <a:latin typeface="Andalus" pitchFamily="2" charset="-78"/>
                <a:cs typeface="Andalus" pitchFamily="2" charset="-78"/>
              </a:rPr>
              <a:t>Helin Margarita Nieves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  <p:pic>
        <p:nvPicPr>
          <p:cNvPr id="2050" name="Picture 2" descr="C:\Program Files (x86)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14600"/>
            <a:ext cx="2665171" cy="2519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30480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ndalus" pitchFamily="2" charset="-78"/>
                <a:cs typeface="Andalus" pitchFamily="2" charset="-78"/>
              </a:rPr>
              <a:t>About me</a:t>
            </a:r>
            <a:endParaRPr lang="en-US" sz="44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143000" y="1447800"/>
            <a:ext cx="3008313" cy="46910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chemeClr val="tx2"/>
                </a:solidFill>
              </a:rPr>
              <a:t>Helin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Mother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Current student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Employee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Cultural background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Activities of interest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Future goals</a:t>
            </a:r>
          </a:p>
          <a:p>
            <a:pPr lvl="1"/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7" name="Content Placeholder 6" descr="3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6425" y="1676400"/>
            <a:ext cx="3429000" cy="45720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ndalus" pitchFamily="2" charset="-78"/>
                <a:cs typeface="Andalus" pitchFamily="2" charset="-78"/>
              </a:rPr>
              <a:t>Mother</a:t>
            </a:r>
            <a:endParaRPr lang="en-US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b="0" dirty="0" smtClean="0"/>
              <a:t>My son Jamils, Born two pounds on  November 11,2008.</a:t>
            </a:r>
            <a:endParaRPr lang="en-US" sz="18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1800" b="0" dirty="0" smtClean="0"/>
              <a:t>My big Boy two years old strong and handsome.</a:t>
            </a:r>
            <a:endParaRPr lang="en-US" sz="1800" b="0" dirty="0"/>
          </a:p>
        </p:txBody>
      </p:sp>
      <p:pic>
        <p:nvPicPr>
          <p:cNvPr id="8" name="Content Placeholder 7" descr="DSC0004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4040188" cy="3030141"/>
          </a:xfrm>
        </p:spPr>
      </p:pic>
      <p:pic>
        <p:nvPicPr>
          <p:cNvPr id="9" name="Content Placeholder 8" descr="DSCN007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2514600"/>
            <a:ext cx="2884885" cy="3846513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000" dirty="0" smtClean="0"/>
              <a:t>Student</a:t>
            </a:r>
            <a:endParaRPr lang="en-US" sz="5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Currently attending Cambridge college. Goal to obtain a Bachelors in multidisciplinary studies. Then move on to get my Masters degree  in elementary education. In hopes of becoming an elementary teacher.</a:t>
            </a:r>
          </a:p>
        </p:txBody>
      </p:sp>
      <p:pic>
        <p:nvPicPr>
          <p:cNvPr id="3074" name="Picture 2" descr="C:\Users\Helin\AppData\Local\Microsoft\Windows\Temporary Internet Files\Content.IE5\Q9MIW0IT\MP900439532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371600"/>
            <a:ext cx="5111750" cy="341270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Hobbies&amp; Interests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800" b="0" dirty="0" smtClean="0"/>
              <a:t>Spending time with my son is </a:t>
            </a:r>
            <a:r>
              <a:rPr lang="en-US" sz="1800" b="0" dirty="0" smtClean="0"/>
              <a:t>the most fun I have.</a:t>
            </a:r>
            <a:endParaRPr lang="en-US" sz="1800" b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>
          <a:xfrm>
            <a:off x="4648200" y="1905000"/>
            <a:ext cx="3657599" cy="609600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300" b="0" dirty="0" smtClean="0"/>
              <a:t>On my free time I enjoy listening to music and dancing</a:t>
            </a:r>
            <a:r>
              <a:rPr lang="en-US" b="0" dirty="0" smtClean="0"/>
              <a:t>.</a:t>
            </a:r>
            <a:endParaRPr lang="en-US" b="0" dirty="0"/>
          </a:p>
        </p:txBody>
      </p:sp>
      <p:pic>
        <p:nvPicPr>
          <p:cNvPr id="10" name="Content Placeholder 9" descr="DSCN018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514600"/>
            <a:ext cx="4040188" cy="3026988"/>
          </a:xfrm>
        </p:spPr>
      </p:pic>
      <p:pic>
        <p:nvPicPr>
          <p:cNvPr id="12" name="Picture 11" descr="quee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514600"/>
            <a:ext cx="3254375" cy="31242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/>
              <a:t>Dominicana</a:t>
            </a:r>
            <a:endParaRPr lang="en-US" sz="4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My parents were both born in Dominican Republic. Though, I was born in Boston I have always embraced my cultural background and have traveled to Dominican Republic many times.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146" name="Picture 2" descr="C:\Users\Helin\AppData\Local\Microsoft\Windows\Temporary Internet Files\Content.IE5\32I5GGNI\MM900186537[1]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4675" y="3486150"/>
            <a:ext cx="952500" cy="952500"/>
          </a:xfrm>
          <a:prstGeom prst="rect">
            <a:avLst/>
          </a:prstGeom>
          <a:noFill/>
        </p:spPr>
      </p:pic>
      <p:pic>
        <p:nvPicPr>
          <p:cNvPr id="6147" name="Picture 3" descr="C:\Users\Helin\AppData\Local\Microsoft\Windows\Temporary Internet Files\Content.IE5\6C1XHA56\MC9001289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53395">
            <a:off x="4039502" y="1248477"/>
            <a:ext cx="4670755" cy="3837737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Future Goals</a:t>
            </a:r>
            <a:endParaRPr lang="en-US" sz="4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My goals are to finish my education. Once I graduate I will finally become a teacher and have my own classroom. Another future goal is to buy a home, live comfortably with my son, and travel around the world to explore different cultures.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Helin\AppData\Local\Microsoft\Windows\Temporary Internet Files\Content.IE5\292X4D0Z\MP900442184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649099">
            <a:off x="4633906" y="1266701"/>
            <a:ext cx="4006107" cy="266288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0"/>
          </a:effectLst>
        </p:spPr>
      </p:pic>
      <p:pic>
        <p:nvPicPr>
          <p:cNvPr id="5123" name="Picture 3" descr="C:\Users\Helin\AppData\Local\Microsoft\Windows\Temporary Internet Files\Content.IE5\6C1XHA56\MC9000554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8099">
            <a:off x="6129279" y="4116319"/>
            <a:ext cx="2787709" cy="220833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5126" name="Picture 6" descr="C:\Users\Helin\AppData\Local\Microsoft\Windows\Temporary Internet Files\Content.IE5\Q9MIW0IT\MC900057540[1].wmf"/>
          <p:cNvPicPr>
            <a:picLocks noChangeAspect="1" noChangeArrowheads="1"/>
          </p:cNvPicPr>
          <p:nvPr/>
        </p:nvPicPr>
        <p:blipFill>
          <a:blip r:embed="rId4" cstate="print">
            <a:lum contrast="-30000"/>
          </a:blip>
          <a:srcRect/>
          <a:stretch>
            <a:fillRect/>
          </a:stretch>
        </p:blipFill>
        <p:spPr bwMode="auto">
          <a:xfrm>
            <a:off x="3886200" y="4191000"/>
            <a:ext cx="1810512" cy="15919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298</TotalTime>
  <Words>184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Helin Margarita Nieves</vt:lpstr>
      <vt:lpstr>About me</vt:lpstr>
      <vt:lpstr>Mother</vt:lpstr>
      <vt:lpstr>Student</vt:lpstr>
      <vt:lpstr>Hobbies&amp; Interests</vt:lpstr>
      <vt:lpstr>Dominicana</vt:lpstr>
      <vt:lpstr>Future 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Helin Margarita Nieves</dc:title>
  <dc:creator>Helin</dc:creator>
  <cp:lastModifiedBy>training</cp:lastModifiedBy>
  <cp:revision>32</cp:revision>
  <dcterms:created xsi:type="dcterms:W3CDTF">2010-10-17T03:49:02Z</dcterms:created>
  <dcterms:modified xsi:type="dcterms:W3CDTF">2010-10-17T16:51:13Z</dcterms:modified>
</cp:coreProperties>
</file>